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216" y="125866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58" y="294356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past events and actions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615323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respond to questions about yourself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58" y="2248878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verbs 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089" y="4534285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irregular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277" y="5396353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the verb </a:t>
            </a:r>
            <a:r>
              <a:rPr lang="en-US" sz="2400" dirty="0" err="1" smtClean="0">
                <a:latin typeface="Kristen ITC" pitchFamily="66" charset="0"/>
              </a:rPr>
              <a:t>aller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372371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questions in the past tense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58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2013-09-27T11:34:40Z</dcterms:modified>
</cp:coreProperties>
</file>